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65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1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FD4E-B85B-4C76-938F-3AD82B4C860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472F-99B7-4BEA-9D8E-EC3E7D61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396" y="0"/>
            <a:ext cx="5209604" cy="2097551"/>
          </a:xfrm>
        </p:spPr>
        <p:txBody>
          <a:bodyPr/>
          <a:lstStyle/>
          <a:p>
            <a:r>
              <a:rPr lang="en-GB" dirty="0" smtClean="0"/>
              <a:t>How to write a poster to inform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2131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85" y="1844824"/>
            <a:ext cx="543943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n-GB" dirty="0" smtClean="0"/>
              <a:t>Writing to Inform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0800" cy="1415008"/>
          </a:xfrm>
        </p:spPr>
        <p:txBody>
          <a:bodyPr>
            <a:normAutofit/>
          </a:bodyPr>
          <a:lstStyle/>
          <a:p>
            <a:r>
              <a:rPr lang="en-GB" dirty="0" smtClean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29354" y="0"/>
            <a:ext cx="3663126" cy="126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means you are </a:t>
            </a:r>
            <a:r>
              <a:rPr lang="en-GB" b="1" dirty="0" smtClean="0">
                <a:solidFill>
                  <a:srgbClr val="FFFF00"/>
                </a:solidFill>
              </a:rPr>
              <a:t>telling </a:t>
            </a:r>
            <a:r>
              <a:rPr lang="en-GB" dirty="0" smtClean="0"/>
              <a:t>your audience about something!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Plan by asking yourself</a:t>
            </a:r>
            <a:r>
              <a:rPr lang="en-GB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Who is my audience?</a:t>
            </a:r>
          </a:p>
          <a:p>
            <a:endParaRPr lang="en-GB" sz="2000" dirty="0" smtClean="0"/>
          </a:p>
          <a:p>
            <a:r>
              <a:rPr lang="en-GB" sz="2000" dirty="0" smtClean="0"/>
              <a:t>What do I want to tell them?</a:t>
            </a:r>
          </a:p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What approach/style will I use to make sure my work is attractive and easy to read for my target audience?</a:t>
            </a:r>
          </a:p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How much </a:t>
            </a:r>
            <a:r>
              <a:rPr lang="en-GB" sz="2000" u="sng" dirty="0" smtClean="0"/>
              <a:t>text</a:t>
            </a:r>
            <a:r>
              <a:rPr lang="en-GB" sz="2000" dirty="0" smtClean="0"/>
              <a:t> will I include? </a:t>
            </a:r>
          </a:p>
          <a:p>
            <a:endParaRPr lang="en-GB" sz="2000" dirty="0" smtClean="0"/>
          </a:p>
          <a:p>
            <a:r>
              <a:rPr lang="en-GB" sz="2000" dirty="0" smtClean="0"/>
              <a:t>Where will it go?</a:t>
            </a:r>
          </a:p>
          <a:p>
            <a:endParaRPr lang="en-GB" sz="2000" dirty="0"/>
          </a:p>
          <a:p>
            <a:r>
              <a:rPr lang="en-GB" sz="2000" dirty="0" smtClean="0"/>
              <a:t>Where </a:t>
            </a:r>
            <a:r>
              <a:rPr lang="en-GB" sz="2000" dirty="0"/>
              <a:t>will I get my information and sources from?</a:t>
            </a:r>
            <a:br>
              <a:rPr lang="en-GB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49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wildlifebelize.com/Downloadable%20documents/Parrot%20Information%20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82200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1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02295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What will I use alongside my writing to make my ideas clearer and memorable</a:t>
            </a:r>
            <a:r>
              <a:rPr lang="en-GB" dirty="0" smtClean="0">
                <a:solidFill>
                  <a:srgbClr val="00B05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headings </a:t>
            </a:r>
            <a:r>
              <a:rPr lang="en-GB" altLang="en-US" dirty="0"/>
              <a:t>with </a:t>
            </a:r>
            <a:r>
              <a:rPr lang="en-GB" altLang="en-US" sz="2800" dirty="0"/>
              <a:t>different sizes </a:t>
            </a:r>
            <a:r>
              <a:rPr lang="en-GB" altLang="en-US" dirty="0"/>
              <a:t>and styles of writing </a:t>
            </a:r>
            <a:endParaRPr lang="en-GB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images </a:t>
            </a:r>
            <a:r>
              <a:rPr lang="en-GB" dirty="0"/>
              <a:t>and photos,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charts </a:t>
            </a:r>
            <a:r>
              <a:rPr lang="en-GB" dirty="0"/>
              <a:t>and </a:t>
            </a:r>
            <a:r>
              <a:rPr lang="en-GB" dirty="0" smtClean="0"/>
              <a:t>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old and underlined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00B050"/>
                </a:solidFill>
              </a:rPr>
              <a:t>How </a:t>
            </a:r>
            <a:r>
              <a:rPr lang="en-GB" dirty="0">
                <a:solidFill>
                  <a:srgbClr val="00B050"/>
                </a:solidFill>
              </a:rPr>
              <a:t>will my </a:t>
            </a:r>
            <a:r>
              <a:rPr lang="en-GB" u="sng" dirty="0">
                <a:solidFill>
                  <a:srgbClr val="00B050"/>
                </a:solidFill>
              </a:rPr>
              <a:t>layout</a:t>
            </a:r>
            <a:r>
              <a:rPr lang="en-GB" dirty="0">
                <a:solidFill>
                  <a:srgbClr val="00B050"/>
                </a:solidFill>
              </a:rPr>
              <a:t> make good use of white space 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to </a:t>
            </a:r>
            <a:r>
              <a:rPr lang="en-GB" dirty="0">
                <a:solidFill>
                  <a:srgbClr val="00B050"/>
                </a:solidFill>
              </a:rPr>
              <a:t>avoid my work looking cluttered and how will </a:t>
            </a:r>
            <a:r>
              <a:rPr lang="en-GB" dirty="0" smtClean="0">
                <a:solidFill>
                  <a:srgbClr val="00B050"/>
                </a:solidFill>
              </a:rPr>
              <a:t>I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break </a:t>
            </a:r>
            <a:r>
              <a:rPr lang="en-GB" dirty="0">
                <a:solidFill>
                  <a:srgbClr val="00B050"/>
                </a:solidFill>
              </a:rPr>
              <a:t>the text up?</a:t>
            </a:r>
          </a:p>
          <a:p>
            <a:r>
              <a:rPr lang="en-GB" dirty="0"/>
              <a:t>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bullet </a:t>
            </a:r>
            <a:r>
              <a:rPr lang="en-GB" dirty="0"/>
              <a:t>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boxes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lines, arrows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shapes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708933" cy="52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308" y="5613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2">
                    <a:lumMod val="10000"/>
                  </a:schemeClr>
                </a:solidFill>
                <a:latin typeface="Bauhaus 93" panose="04030905020B02020C02" pitchFamily="82" charset="0"/>
              </a:rPr>
              <a:t>P</a:t>
            </a:r>
            <a:r>
              <a:rPr lang="en-GB" sz="4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Write in full sentences and in shorter paragraphs. </a:t>
            </a:r>
          </a:p>
          <a:p>
            <a:pPr lvl="0"/>
            <a:r>
              <a:rPr lang="en-GB" dirty="0"/>
              <a:t>You can use informal language, but remember to use varied, interesting</a:t>
            </a:r>
            <a:r>
              <a:rPr lang="en-GB" dirty="0" smtClean="0"/>
              <a:t>, </a:t>
            </a:r>
            <a:r>
              <a:rPr lang="en-GB" dirty="0" smtClean="0"/>
              <a:t> </a:t>
            </a:r>
            <a:r>
              <a:rPr lang="en-GB" b="1" dirty="0"/>
              <a:t>ambitious vocabulary – </a:t>
            </a:r>
            <a:r>
              <a:rPr lang="en-GB" b="1" dirty="0" smtClean="0"/>
              <a:t>no slang! </a:t>
            </a:r>
            <a:endParaRPr lang="en-GB" dirty="0"/>
          </a:p>
          <a:p>
            <a:pPr lvl="0"/>
            <a:r>
              <a:rPr lang="en-GB" dirty="0" smtClean="0"/>
              <a:t>Present </a:t>
            </a:r>
            <a:r>
              <a:rPr lang="en-GB" dirty="0"/>
              <a:t>tense </a:t>
            </a:r>
          </a:p>
          <a:p>
            <a:pPr lvl="0"/>
            <a:r>
              <a:rPr lang="en-GB" dirty="0" smtClean="0"/>
              <a:t>Connectives </a:t>
            </a:r>
            <a:r>
              <a:rPr lang="en-GB" dirty="0"/>
              <a:t>to make it clear and coherent </a:t>
            </a:r>
          </a:p>
          <a:p>
            <a:pPr lvl="0"/>
            <a:r>
              <a:rPr lang="en-GB" dirty="0"/>
              <a:t>Mostly facts</a:t>
            </a:r>
          </a:p>
          <a:p>
            <a:pPr lvl="0"/>
            <a:r>
              <a:rPr lang="en-GB" dirty="0"/>
              <a:t>Rhetorical questions to engage reader </a:t>
            </a:r>
          </a:p>
          <a:p>
            <a:r>
              <a:rPr lang="en-GB" altLang="en-US" dirty="0"/>
              <a:t>Slogans or </a:t>
            </a:r>
            <a:r>
              <a:rPr lang="en-GB" altLang="en-US" b="1" dirty="0"/>
              <a:t>persuasive language</a:t>
            </a:r>
            <a:r>
              <a:rPr lang="en-GB" altLang="en-US" dirty="0"/>
              <a:t>;</a:t>
            </a:r>
          </a:p>
          <a:p>
            <a:pPr lvl="0"/>
            <a:r>
              <a:rPr lang="en-GB" dirty="0"/>
              <a:t>Specific examples </a:t>
            </a:r>
            <a:endParaRPr lang="en-GB" dirty="0" smtClean="0"/>
          </a:p>
          <a:p>
            <a:pPr lvl="0"/>
            <a:r>
              <a:rPr lang="en-GB" dirty="0"/>
              <a:t>Make sure you include lots of facts about the topic as well as opinions.</a:t>
            </a:r>
          </a:p>
          <a:p>
            <a:pPr lvl="0"/>
            <a:r>
              <a:rPr lang="en-GB" dirty="0"/>
              <a:t>Use lots of </a:t>
            </a:r>
            <a:r>
              <a:rPr lang="en-GB" dirty="0" smtClean="0"/>
              <a:t>statistics to sound convincing!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b="1" dirty="0" smtClean="0"/>
              <a:t>Use </a:t>
            </a:r>
            <a:r>
              <a:rPr lang="en-GB" b="1" dirty="0"/>
              <a:t>A </a:t>
            </a:r>
            <a:r>
              <a:rPr lang="en-GB" b="1" dirty="0" smtClean="0"/>
              <a:t>FOREST techniques</a:t>
            </a:r>
            <a:r>
              <a:rPr lang="en-GB" dirty="0" smtClean="0"/>
              <a:t>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7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16" y="365128"/>
            <a:ext cx="8016446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FOREST DRIP </a:t>
            </a:r>
            <a:br>
              <a:rPr lang="en-GB" dirty="0" smtClean="0"/>
            </a:br>
            <a:r>
              <a:rPr lang="en-GB" dirty="0" smtClean="0">
                <a:solidFill>
                  <a:srgbClr val="00B050"/>
                </a:solidFill>
              </a:rPr>
              <a:t>You can still use some of these techniques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3" y="1988840"/>
            <a:ext cx="8553965" cy="473323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</a:t>
            </a:r>
            <a:r>
              <a:rPr lang="en-GB" dirty="0" smtClean="0"/>
              <a:t>necdotes – remember Charlie the cat that was starved by its owners and left for dead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F</a:t>
            </a:r>
            <a:r>
              <a:rPr lang="en-GB" dirty="0" smtClean="0"/>
              <a:t>acts/statistics – over 96% of the people at school said..</a:t>
            </a:r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O</a:t>
            </a:r>
            <a:r>
              <a:rPr lang="en-GB" dirty="0" smtClean="0"/>
              <a:t>pinions – Clearly, the best way to lose weight is to cut out fatty foods</a:t>
            </a:r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R</a:t>
            </a:r>
            <a:r>
              <a:rPr lang="en-GB" dirty="0"/>
              <a:t>hetorical </a:t>
            </a:r>
            <a:r>
              <a:rPr lang="en-GB" dirty="0" smtClean="0"/>
              <a:t>question – don’t we all want to go on holiday?</a:t>
            </a:r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E</a:t>
            </a:r>
            <a:r>
              <a:rPr lang="en-GB" dirty="0"/>
              <a:t>motive </a:t>
            </a:r>
            <a:r>
              <a:rPr lang="en-GB" dirty="0" smtClean="0"/>
              <a:t>language/exaggeration – the tragic loss of pies from the school lunch menu….</a:t>
            </a:r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S</a:t>
            </a:r>
            <a:r>
              <a:rPr lang="en-GB" dirty="0"/>
              <a:t>arcasm or </a:t>
            </a:r>
            <a:r>
              <a:rPr lang="en-GB" dirty="0" smtClean="0"/>
              <a:t>humour – we all know that training for a marathon does not include a daily  jog to Macdonald’s?</a:t>
            </a:r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T</a:t>
            </a:r>
            <a:r>
              <a:rPr lang="en-GB" dirty="0" smtClean="0"/>
              <a:t>riples – annoyed, appalled and irritated</a:t>
            </a:r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D</a:t>
            </a:r>
            <a:r>
              <a:rPr lang="en-GB" dirty="0"/>
              <a:t>irect language/inclusive language – you, we, our, us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R</a:t>
            </a:r>
            <a:r>
              <a:rPr lang="en-GB" dirty="0" smtClean="0"/>
              <a:t>epetition – education, education, education</a:t>
            </a:r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I</a:t>
            </a:r>
            <a:r>
              <a:rPr lang="en-GB" dirty="0" smtClean="0"/>
              <a:t>mperatives – try this, consider…picture, imagine, follow, look, stop, </a:t>
            </a:r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P</a:t>
            </a:r>
            <a:r>
              <a:rPr lang="en-GB" dirty="0"/>
              <a:t>unctuation for </a:t>
            </a:r>
            <a:r>
              <a:rPr lang="en-GB" dirty="0" smtClean="0"/>
              <a:t>effect - !  ?  :  ; -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62007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59" name="Text Box 73"/>
          <p:cNvSpPr txBox="1">
            <a:spLocks noChangeArrowheads="1"/>
          </p:cNvSpPr>
          <p:nvPr/>
        </p:nvSpPr>
        <p:spPr bwMode="auto">
          <a:xfrm>
            <a:off x="604837" y="1028236"/>
            <a:ext cx="2000250" cy="7532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Images – what kind of pictures will you choose?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0" name="Text Box 72"/>
          <p:cNvSpPr txBox="1">
            <a:spLocks noChangeArrowheads="1"/>
          </p:cNvSpPr>
          <p:nvPr/>
        </p:nvSpPr>
        <p:spPr bwMode="auto">
          <a:xfrm>
            <a:off x="3594497" y="365125"/>
            <a:ext cx="1599010" cy="115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Topic sentences and short paragraphs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Text Box 71"/>
          <p:cNvSpPr txBox="1">
            <a:spLocks noChangeArrowheads="1"/>
          </p:cNvSpPr>
          <p:nvPr/>
        </p:nvSpPr>
        <p:spPr bwMode="auto">
          <a:xfrm>
            <a:off x="5690287" y="125799"/>
            <a:ext cx="3375131" cy="58954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The words and phrases you will use to persuade your audience and suit your purpose 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sz="2000" u="sng" dirty="0"/>
              <a:t>Questions </a:t>
            </a:r>
            <a:r>
              <a:rPr lang="en-GB" sz="2000" dirty="0" smtClean="0"/>
              <a:t>  </a:t>
            </a:r>
            <a:r>
              <a:rPr lang="en-GB" sz="2000" i="1" dirty="0"/>
              <a:t>Do you want to know </a:t>
            </a:r>
            <a:r>
              <a:rPr lang="en-GB" sz="2000" b="1" i="1" dirty="0"/>
              <a:t>how </a:t>
            </a:r>
            <a:r>
              <a:rPr lang="en-GB" sz="2000" i="1" dirty="0"/>
              <a:t>to make a change?</a:t>
            </a:r>
          </a:p>
          <a:p>
            <a:r>
              <a:rPr lang="en-GB" sz="2000" u="sng" dirty="0"/>
              <a:t>Benefits</a:t>
            </a:r>
            <a:r>
              <a:rPr lang="en-GB" sz="2000" dirty="0"/>
              <a:t> 	  </a:t>
            </a:r>
            <a:r>
              <a:rPr lang="en-GB" sz="2000" i="1" dirty="0"/>
              <a:t>With </a:t>
            </a:r>
            <a:r>
              <a:rPr lang="en-GB" sz="2000" i="1" dirty="0" smtClean="0"/>
              <a:t>determination </a:t>
            </a:r>
            <a:r>
              <a:rPr lang="en-GB" sz="2000" i="1" dirty="0"/>
              <a:t>you can defeat your demons</a:t>
            </a:r>
          </a:p>
          <a:p>
            <a:r>
              <a:rPr lang="en-GB" sz="2000" u="sng" dirty="0"/>
              <a:t>Advice</a:t>
            </a:r>
            <a:r>
              <a:rPr lang="en-GB" sz="2000" dirty="0"/>
              <a:t>	</a:t>
            </a:r>
            <a:r>
              <a:rPr lang="en-GB" sz="2000" i="1" dirty="0" smtClean="0"/>
              <a:t>Try </a:t>
            </a:r>
            <a:r>
              <a:rPr lang="en-GB" sz="2000" i="1" dirty="0"/>
              <a:t>to talk to someone you trust</a:t>
            </a:r>
          </a:p>
          <a:p>
            <a:r>
              <a:rPr lang="en-GB" sz="2000" u="sng" dirty="0" smtClean="0"/>
              <a:t>Information</a:t>
            </a:r>
            <a:r>
              <a:rPr lang="en-GB" sz="2000" dirty="0" smtClean="0"/>
              <a:t>  </a:t>
            </a:r>
            <a:r>
              <a:rPr lang="en-GB" sz="2000" i="1" dirty="0"/>
              <a:t>Contact us on 0800 88998899 or at WWW.drugs.co.uk</a:t>
            </a:r>
          </a:p>
          <a:p>
            <a:r>
              <a:rPr lang="en-GB" sz="2000" u="sng" dirty="0" smtClean="0"/>
              <a:t>Reassurance</a:t>
            </a:r>
            <a:r>
              <a:rPr lang="en-GB" sz="2000" dirty="0" smtClean="0"/>
              <a:t>  </a:t>
            </a:r>
            <a:r>
              <a:rPr lang="en-GB" sz="2000" i="1" dirty="0"/>
              <a:t>John’s story shows that it can be done</a:t>
            </a:r>
          </a:p>
          <a:p>
            <a:r>
              <a:rPr lang="en-GB" sz="2000" u="sng" dirty="0"/>
              <a:t>Understanding </a:t>
            </a:r>
            <a:r>
              <a:rPr lang="en-GB" sz="2000" dirty="0"/>
              <a:t> </a:t>
            </a:r>
            <a:r>
              <a:rPr lang="en-GB" sz="2000" i="1" dirty="0"/>
              <a:t>It can feel like you are on a downward spiral</a:t>
            </a:r>
          </a:p>
          <a:p>
            <a:r>
              <a:rPr lang="en-GB" sz="2000" u="sng" dirty="0" smtClean="0"/>
              <a:t>Risks</a:t>
            </a:r>
            <a:r>
              <a:rPr lang="en-GB" sz="2000" dirty="0" smtClean="0"/>
              <a:t>  </a:t>
            </a:r>
            <a:r>
              <a:rPr lang="en-GB" sz="2000" i="1" dirty="0"/>
              <a:t>If you do </a:t>
            </a:r>
            <a:r>
              <a:rPr lang="en-GB" sz="2000" i="1" dirty="0" smtClean="0"/>
              <a:t>nothing, </a:t>
            </a:r>
            <a:r>
              <a:rPr lang="en-GB" sz="2000" i="1" dirty="0"/>
              <a:t>things are likely to get </a:t>
            </a:r>
            <a:r>
              <a:rPr lang="en-GB" sz="2000" i="1" dirty="0" smtClean="0"/>
              <a:t>worse</a:t>
            </a:r>
          </a:p>
          <a:p>
            <a:endParaRPr lang="en-GB" sz="2000" dirty="0" smtClean="0"/>
          </a:p>
          <a:p>
            <a:pPr algn="ctr"/>
            <a:r>
              <a:rPr lang="en-GB" sz="2000" dirty="0" smtClean="0"/>
              <a:t>USE </a:t>
            </a:r>
            <a:r>
              <a:rPr lang="en-GB" sz="2000" u="sng" dirty="0" smtClean="0">
                <a:solidFill>
                  <a:srgbClr val="0070C0"/>
                </a:solidFill>
              </a:rPr>
              <a:t>A FOREST DRIP </a:t>
            </a:r>
            <a:r>
              <a:rPr lang="en-GB" sz="2000" dirty="0" smtClean="0"/>
              <a:t>TECHNIQUES</a:t>
            </a:r>
            <a:endParaRPr lang="en-GB" sz="2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3" name="Text Box 69"/>
          <p:cNvSpPr txBox="1">
            <a:spLocks noChangeArrowheads="1"/>
          </p:cNvSpPr>
          <p:nvPr/>
        </p:nvSpPr>
        <p:spPr bwMode="auto">
          <a:xfrm>
            <a:off x="4477345" y="5438643"/>
            <a:ext cx="1228169" cy="819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Headings and layout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4" name="Text Box 68"/>
          <p:cNvSpPr txBox="1">
            <a:spLocks noChangeArrowheads="1"/>
          </p:cNvSpPr>
          <p:nvPr/>
        </p:nvSpPr>
        <p:spPr bwMode="auto">
          <a:xfrm>
            <a:off x="2629495" y="5029068"/>
            <a:ext cx="1764506" cy="819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Different fonts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Bullet points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Italics to add emphasis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5" name="Text Box 67"/>
          <p:cNvSpPr txBox="1">
            <a:spLocks noChangeArrowheads="1"/>
          </p:cNvSpPr>
          <p:nvPr/>
        </p:nvSpPr>
        <p:spPr bwMode="auto">
          <a:xfrm>
            <a:off x="733425" y="2812198"/>
            <a:ext cx="1487079" cy="11172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Colours – what would fit with the topic of your</a:t>
            </a:r>
            <a:r>
              <a:rPr kumimoji="0" lang="en-GB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 leaflet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?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6" name="Text Box 66"/>
          <p:cNvSpPr txBox="1">
            <a:spLocks noChangeArrowheads="1"/>
          </p:cNvSpPr>
          <p:nvPr/>
        </p:nvSpPr>
        <p:spPr bwMode="auto">
          <a:xfrm>
            <a:off x="604837" y="5005774"/>
            <a:ext cx="1871663" cy="819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Information and facts that you will use to inform and persuade your readers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7" name="Line 65"/>
          <p:cNvSpPr>
            <a:spLocks noChangeShapeType="1"/>
          </p:cNvSpPr>
          <p:nvPr/>
        </p:nvSpPr>
        <p:spPr bwMode="auto">
          <a:xfrm flipH="1" flipV="1">
            <a:off x="4394001" y="1623036"/>
            <a:ext cx="0" cy="7874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64"/>
          <p:cNvSpPr>
            <a:spLocks noChangeShapeType="1"/>
          </p:cNvSpPr>
          <p:nvPr/>
        </p:nvSpPr>
        <p:spPr bwMode="auto">
          <a:xfrm flipH="1" flipV="1">
            <a:off x="2312140" y="1940645"/>
            <a:ext cx="1460896" cy="44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63"/>
          <p:cNvSpPr>
            <a:spLocks noChangeShapeType="1"/>
          </p:cNvSpPr>
          <p:nvPr/>
        </p:nvSpPr>
        <p:spPr bwMode="auto">
          <a:xfrm flipV="1">
            <a:off x="5060157" y="1282370"/>
            <a:ext cx="676629" cy="9559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62"/>
          <p:cNvSpPr>
            <a:spLocks noChangeShapeType="1"/>
          </p:cNvSpPr>
          <p:nvPr/>
        </p:nvSpPr>
        <p:spPr bwMode="auto">
          <a:xfrm flipH="1" flipV="1">
            <a:off x="2476500" y="3252753"/>
            <a:ext cx="10667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60"/>
          <p:cNvSpPr>
            <a:spLocks noChangeShapeType="1"/>
          </p:cNvSpPr>
          <p:nvPr/>
        </p:nvSpPr>
        <p:spPr bwMode="auto">
          <a:xfrm flipH="1">
            <a:off x="2055019" y="3975100"/>
            <a:ext cx="1375767" cy="1030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59"/>
          <p:cNvSpPr>
            <a:spLocks noChangeShapeType="1"/>
          </p:cNvSpPr>
          <p:nvPr/>
        </p:nvSpPr>
        <p:spPr bwMode="auto">
          <a:xfrm flipH="1">
            <a:off x="3543289" y="4230621"/>
            <a:ext cx="423890" cy="6533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58"/>
          <p:cNvSpPr>
            <a:spLocks noChangeShapeType="1"/>
          </p:cNvSpPr>
          <p:nvPr/>
        </p:nvSpPr>
        <p:spPr bwMode="auto">
          <a:xfrm>
            <a:off x="4417814" y="4064000"/>
            <a:ext cx="642343" cy="11999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Rectangle 74"/>
          <p:cNvSpPr>
            <a:spLocks noChangeArrowheads="1"/>
          </p:cNvSpPr>
          <p:nvPr/>
        </p:nvSpPr>
        <p:spPr bwMode="auto">
          <a:xfrm>
            <a:off x="123283" y="-72448"/>
            <a:ext cx="34801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Things to think about when you are planning your 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omic Sans MS" panose="030F0702030302020204" pitchFamily="66" charset="0"/>
              </a:rPr>
              <a:t>poster: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6" name="Rectangle 83"/>
          <p:cNvSpPr>
            <a:spLocks noChangeArrowheads="1"/>
          </p:cNvSpPr>
          <p:nvPr/>
        </p:nvSpPr>
        <p:spPr bwMode="auto">
          <a:xfrm>
            <a:off x="114300" y="55602"/>
            <a:ext cx="18473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8" name="Rectangle 84"/>
          <p:cNvSpPr>
            <a:spLocks noChangeArrowheads="1"/>
          </p:cNvSpPr>
          <p:nvPr/>
        </p:nvSpPr>
        <p:spPr bwMode="auto">
          <a:xfrm>
            <a:off x="114300" y="2864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01" y="2238340"/>
            <a:ext cx="191081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390</Words>
  <Application>Microsoft Office PowerPoint</Application>
  <PresentationFormat>On-screen Show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write a poster to inform</vt:lpstr>
      <vt:lpstr>Writing to Inform </vt:lpstr>
      <vt:lpstr>PowerPoint Presentation</vt:lpstr>
      <vt:lpstr>PowerPoint Presentation</vt:lpstr>
      <vt:lpstr>Remember</vt:lpstr>
      <vt:lpstr>A FOREST DRIP  You can still use some of these techniques</vt:lpstr>
      <vt:lpstr>PowerPoint Presentation</vt:lpstr>
    </vt:vector>
  </TitlesOfParts>
  <Company>Bishop Rawstorne Church Of England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C. Lane</dc:creator>
  <cp:lastModifiedBy>Mrs. C. Lane</cp:lastModifiedBy>
  <cp:revision>13</cp:revision>
  <dcterms:created xsi:type="dcterms:W3CDTF">2014-09-17T09:53:48Z</dcterms:created>
  <dcterms:modified xsi:type="dcterms:W3CDTF">2014-09-18T09:04:55Z</dcterms:modified>
</cp:coreProperties>
</file>